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256" r:id="rId2"/>
  </p:sldIdLst>
  <p:sldSz cx="15119350" cy="21383625"/>
  <p:notesSz cx="6858000" cy="9144000"/>
  <p:defaultTextStyle>
    <a:defPPr>
      <a:defRPr lang="en-US"/>
    </a:defPPr>
    <a:lvl1pPr marL="0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1pPr>
    <a:lvl2pPr marL="876041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2pPr>
    <a:lvl3pPr marL="1752082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3pPr>
    <a:lvl4pPr marL="2628123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4pPr>
    <a:lvl5pPr marL="3504164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5pPr>
    <a:lvl6pPr marL="4380205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6pPr>
    <a:lvl7pPr marL="525624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7pPr>
    <a:lvl8pPr marL="6132286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8pPr>
    <a:lvl9pPr marL="7008327" algn="l" defTabSz="1752082" rtl="0" eaLnBrk="1" latinLnBrk="0" hangingPunct="1">
      <a:defRPr sz="3449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27" d="100"/>
          <a:sy n="27" d="100"/>
        </p:scale>
        <p:origin x="2510" y="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FE7B3D-ACEB-4FA0-8E64-E38B8D4A0181}" type="datetimeFigureOut">
              <a:rPr lang="en-GB" smtClean="0"/>
              <a:t>23/05/2024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82AA1C5-94C5-4454-AE20-BEB4529FE5C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1705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499590"/>
            <a:ext cx="12851448" cy="7444669"/>
          </a:xfrm>
        </p:spPr>
        <p:txBody>
          <a:bodyPr anchor="b"/>
          <a:lstStyle>
            <a:lvl1pPr algn="ctr"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89919" y="11231355"/>
            <a:ext cx="11339513" cy="5162758"/>
          </a:xfrm>
        </p:spPr>
        <p:txBody>
          <a:bodyPr/>
          <a:lstStyle>
            <a:lvl1pPr marL="0" indent="0" algn="ctr">
              <a:buNone/>
              <a:defRPr sz="3968"/>
            </a:lvl1pPr>
            <a:lvl2pPr marL="755980" indent="0" algn="ctr">
              <a:buNone/>
              <a:defRPr sz="3307"/>
            </a:lvl2pPr>
            <a:lvl3pPr marL="1511960" indent="0" algn="ctr">
              <a:buNone/>
              <a:defRPr sz="2976"/>
            </a:lvl3pPr>
            <a:lvl4pPr marL="2267941" indent="0" algn="ctr">
              <a:buNone/>
              <a:defRPr sz="2646"/>
            </a:lvl4pPr>
            <a:lvl5pPr marL="3023921" indent="0" algn="ctr">
              <a:buNone/>
              <a:defRPr sz="2646"/>
            </a:lvl5pPr>
            <a:lvl6pPr marL="3779901" indent="0" algn="ctr">
              <a:buNone/>
              <a:defRPr sz="2646"/>
            </a:lvl6pPr>
            <a:lvl7pPr marL="4535881" indent="0" algn="ctr">
              <a:buNone/>
              <a:defRPr sz="2646"/>
            </a:lvl7pPr>
            <a:lvl8pPr marL="5291861" indent="0" algn="ctr">
              <a:buNone/>
              <a:defRPr sz="2646"/>
            </a:lvl8pPr>
            <a:lvl9pPr marL="6047842" indent="0" algn="ctr">
              <a:buNone/>
              <a:defRPr sz="2646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8858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098110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819786" y="1138480"/>
            <a:ext cx="3260110" cy="1812163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39456" y="1138480"/>
            <a:ext cx="9591338" cy="1812163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88910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786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31582" y="5331063"/>
            <a:ext cx="13040439" cy="8894992"/>
          </a:xfrm>
        </p:spPr>
        <p:txBody>
          <a:bodyPr anchor="b"/>
          <a:lstStyle>
            <a:lvl1pPr>
              <a:defRPr sz="992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1582" y="14310205"/>
            <a:ext cx="13040439" cy="4677666"/>
          </a:xfrm>
        </p:spPr>
        <p:txBody>
          <a:bodyPr/>
          <a:lstStyle>
            <a:lvl1pPr marL="0" indent="0">
              <a:buNone/>
              <a:defRPr sz="3968">
                <a:solidFill>
                  <a:schemeClr val="tx1"/>
                </a:solidFill>
              </a:defRPr>
            </a:lvl1pPr>
            <a:lvl2pPr marL="755980" indent="0">
              <a:buNone/>
              <a:defRPr sz="3307">
                <a:solidFill>
                  <a:schemeClr val="tx1">
                    <a:tint val="75000"/>
                  </a:schemeClr>
                </a:solidFill>
              </a:defRPr>
            </a:lvl2pPr>
            <a:lvl3pPr marL="1511960" indent="0">
              <a:buNone/>
              <a:defRPr sz="2976">
                <a:solidFill>
                  <a:schemeClr val="tx1">
                    <a:tint val="75000"/>
                  </a:schemeClr>
                </a:solidFill>
              </a:defRPr>
            </a:lvl3pPr>
            <a:lvl4pPr marL="226794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4pPr>
            <a:lvl5pPr marL="302392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5pPr>
            <a:lvl6pPr marL="377990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6pPr>
            <a:lvl7pPr marL="453588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7pPr>
            <a:lvl8pPr marL="5291861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8pPr>
            <a:lvl9pPr marL="6047842" indent="0">
              <a:buNone/>
              <a:defRPr sz="2646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8471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39455" y="5692400"/>
            <a:ext cx="6425724" cy="13567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54171" y="5692400"/>
            <a:ext cx="6425724" cy="13567714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7974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138485"/>
            <a:ext cx="13040439" cy="413317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1426" y="5241960"/>
            <a:ext cx="63961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426" y="7810963"/>
            <a:ext cx="6396193" cy="114887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654172" y="5241960"/>
            <a:ext cx="6427693" cy="2569003"/>
          </a:xfrm>
        </p:spPr>
        <p:txBody>
          <a:bodyPr anchor="b"/>
          <a:lstStyle>
            <a:lvl1pPr marL="0" indent="0">
              <a:buNone/>
              <a:defRPr sz="3968" b="1"/>
            </a:lvl1pPr>
            <a:lvl2pPr marL="755980" indent="0">
              <a:buNone/>
              <a:defRPr sz="3307" b="1"/>
            </a:lvl2pPr>
            <a:lvl3pPr marL="1511960" indent="0">
              <a:buNone/>
              <a:defRPr sz="2976" b="1"/>
            </a:lvl3pPr>
            <a:lvl4pPr marL="2267941" indent="0">
              <a:buNone/>
              <a:defRPr sz="2646" b="1"/>
            </a:lvl4pPr>
            <a:lvl5pPr marL="3023921" indent="0">
              <a:buNone/>
              <a:defRPr sz="2646" b="1"/>
            </a:lvl5pPr>
            <a:lvl6pPr marL="3779901" indent="0">
              <a:buNone/>
              <a:defRPr sz="2646" b="1"/>
            </a:lvl6pPr>
            <a:lvl7pPr marL="4535881" indent="0">
              <a:buNone/>
              <a:defRPr sz="2646" b="1"/>
            </a:lvl7pPr>
            <a:lvl8pPr marL="5291861" indent="0">
              <a:buNone/>
              <a:defRPr sz="2646" b="1"/>
            </a:lvl8pPr>
            <a:lvl9pPr marL="6047842" indent="0">
              <a:buNone/>
              <a:defRPr sz="2646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654172" y="7810963"/>
            <a:ext cx="6427693" cy="1148875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5481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3681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19011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27693" y="3078850"/>
            <a:ext cx="7654171" cy="15196234"/>
          </a:xfrm>
        </p:spPr>
        <p:txBody>
          <a:bodyPr/>
          <a:lstStyle>
            <a:lvl1pPr>
              <a:defRPr sz="5291"/>
            </a:lvl1pPr>
            <a:lvl2pPr>
              <a:defRPr sz="4630"/>
            </a:lvl2pPr>
            <a:lvl3pPr>
              <a:defRPr sz="3968"/>
            </a:lvl3pPr>
            <a:lvl4pPr>
              <a:defRPr sz="3307"/>
            </a:lvl4pPr>
            <a:lvl5pPr>
              <a:defRPr sz="3307"/>
            </a:lvl5pPr>
            <a:lvl6pPr>
              <a:defRPr sz="3307"/>
            </a:lvl6pPr>
            <a:lvl7pPr>
              <a:defRPr sz="3307"/>
            </a:lvl7pPr>
            <a:lvl8pPr>
              <a:defRPr sz="3307"/>
            </a:lvl8pPr>
            <a:lvl9pPr>
              <a:defRPr sz="330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200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1425" y="1425575"/>
            <a:ext cx="4876384" cy="4989513"/>
          </a:xfrm>
        </p:spPr>
        <p:txBody>
          <a:bodyPr anchor="b"/>
          <a:lstStyle>
            <a:lvl1pPr>
              <a:defRPr sz="529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27693" y="3078850"/>
            <a:ext cx="7654171" cy="15196234"/>
          </a:xfrm>
        </p:spPr>
        <p:txBody>
          <a:bodyPr anchor="t"/>
          <a:lstStyle>
            <a:lvl1pPr marL="0" indent="0">
              <a:buNone/>
              <a:defRPr sz="5291"/>
            </a:lvl1pPr>
            <a:lvl2pPr marL="755980" indent="0">
              <a:buNone/>
              <a:defRPr sz="4630"/>
            </a:lvl2pPr>
            <a:lvl3pPr marL="1511960" indent="0">
              <a:buNone/>
              <a:defRPr sz="3968"/>
            </a:lvl3pPr>
            <a:lvl4pPr marL="2267941" indent="0">
              <a:buNone/>
              <a:defRPr sz="3307"/>
            </a:lvl4pPr>
            <a:lvl5pPr marL="3023921" indent="0">
              <a:buNone/>
              <a:defRPr sz="3307"/>
            </a:lvl5pPr>
            <a:lvl6pPr marL="3779901" indent="0">
              <a:buNone/>
              <a:defRPr sz="3307"/>
            </a:lvl6pPr>
            <a:lvl7pPr marL="4535881" indent="0">
              <a:buNone/>
              <a:defRPr sz="3307"/>
            </a:lvl7pPr>
            <a:lvl8pPr marL="5291861" indent="0">
              <a:buNone/>
              <a:defRPr sz="3307"/>
            </a:lvl8pPr>
            <a:lvl9pPr marL="6047842" indent="0">
              <a:buNone/>
              <a:defRPr sz="330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41425" y="6415088"/>
            <a:ext cx="4876384" cy="11884743"/>
          </a:xfrm>
        </p:spPr>
        <p:txBody>
          <a:bodyPr/>
          <a:lstStyle>
            <a:lvl1pPr marL="0" indent="0">
              <a:buNone/>
              <a:defRPr sz="2646"/>
            </a:lvl1pPr>
            <a:lvl2pPr marL="755980" indent="0">
              <a:buNone/>
              <a:defRPr sz="2315"/>
            </a:lvl2pPr>
            <a:lvl3pPr marL="1511960" indent="0">
              <a:buNone/>
              <a:defRPr sz="1984"/>
            </a:lvl3pPr>
            <a:lvl4pPr marL="2267941" indent="0">
              <a:buNone/>
              <a:defRPr sz="1654"/>
            </a:lvl4pPr>
            <a:lvl5pPr marL="3023921" indent="0">
              <a:buNone/>
              <a:defRPr sz="1654"/>
            </a:lvl5pPr>
            <a:lvl6pPr marL="3779901" indent="0">
              <a:buNone/>
              <a:defRPr sz="1654"/>
            </a:lvl6pPr>
            <a:lvl7pPr marL="4535881" indent="0">
              <a:buNone/>
              <a:defRPr sz="1654"/>
            </a:lvl7pPr>
            <a:lvl8pPr marL="5291861" indent="0">
              <a:buNone/>
              <a:defRPr sz="1654"/>
            </a:lvl8pPr>
            <a:lvl9pPr marL="6047842" indent="0">
              <a:buNone/>
              <a:defRPr sz="1654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673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39456" y="1138485"/>
            <a:ext cx="13040439" cy="413317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39456" y="5692400"/>
            <a:ext cx="13040439" cy="13567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9455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0B3E4-6B4D-4EF9-95D0-0DA27F827C95}" type="datetimeFigureOut">
              <a:rPr lang="en-US" smtClean="0"/>
              <a:t>5/23/2024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008285" y="19819457"/>
            <a:ext cx="5102781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78041" y="19819457"/>
            <a:ext cx="3401854" cy="11384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984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9FEA30D-D340-44D5-8DA6-50B747092BC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3100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511960" rtl="0" eaLnBrk="1" latinLnBrk="0" hangingPunct="1">
        <a:lnSpc>
          <a:spcPct val="90000"/>
        </a:lnSpc>
        <a:spcBef>
          <a:spcPct val="0"/>
        </a:spcBef>
        <a:buNone/>
        <a:defRPr sz="7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990" indent="-377990" algn="l" defTabSz="1511960" rtl="0" eaLnBrk="1" latinLnBrk="0" hangingPunct="1">
        <a:lnSpc>
          <a:spcPct val="90000"/>
        </a:lnSpc>
        <a:spcBef>
          <a:spcPts val="1654"/>
        </a:spcBef>
        <a:buFont typeface="Arial" panose="020B0604020202020204" pitchFamily="34" charset="0"/>
        <a:buChar char="•"/>
        <a:defRPr sz="4630" kern="1200">
          <a:solidFill>
            <a:schemeClr val="tx1"/>
          </a:solidFill>
          <a:latin typeface="+mn-lt"/>
          <a:ea typeface="+mn-ea"/>
          <a:cs typeface="+mn-cs"/>
        </a:defRPr>
      </a:lvl1pPr>
      <a:lvl2pPr marL="1133970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968" kern="1200">
          <a:solidFill>
            <a:schemeClr val="tx1"/>
          </a:solidFill>
          <a:latin typeface="+mn-lt"/>
          <a:ea typeface="+mn-ea"/>
          <a:cs typeface="+mn-cs"/>
        </a:defRPr>
      </a:lvl2pPr>
      <a:lvl3pPr marL="188995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3307" kern="1200">
          <a:solidFill>
            <a:schemeClr val="tx1"/>
          </a:solidFill>
          <a:latin typeface="+mn-lt"/>
          <a:ea typeface="+mn-ea"/>
          <a:cs typeface="+mn-cs"/>
        </a:defRPr>
      </a:lvl3pPr>
      <a:lvl4pPr marL="264593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40191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415789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913871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66985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425832" indent="-377990" algn="l" defTabSz="1511960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1pPr>
      <a:lvl2pPr marL="75598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2pPr>
      <a:lvl3pPr marL="1511960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3pPr>
      <a:lvl4pPr marL="226794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4pPr>
      <a:lvl5pPr marL="302392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5pPr>
      <a:lvl6pPr marL="377990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6pPr>
      <a:lvl7pPr marL="453588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7pPr>
      <a:lvl8pPr marL="5291861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8pPr>
      <a:lvl9pPr marL="6047842" algn="l" defTabSz="1511960" rtl="0" eaLnBrk="1" latinLnBrk="0" hangingPunct="1">
        <a:defRPr sz="297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3951" y="3042391"/>
            <a:ext cx="12851448" cy="1015259"/>
          </a:xfrm>
        </p:spPr>
        <p:txBody>
          <a:bodyPr>
            <a:normAutofit/>
          </a:bodyPr>
          <a:lstStyle/>
          <a:p>
            <a:r>
              <a:rPr lang="sr-Latn-RS" sz="4400" dirty="0" smtClean="0">
                <a:latin typeface="Arial" panose="020B0604020202020204" pitchFamily="34" charset="0"/>
                <a:cs typeface="Arial" panose="020B0604020202020204" pitchFamily="34" charset="0"/>
              </a:rPr>
              <a:t>TITLE</a:t>
            </a:r>
            <a:endParaRPr lang="en-US" sz="4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75469" y="5172075"/>
            <a:ext cx="14112081" cy="15544799"/>
          </a:xfrm>
        </p:spPr>
        <p:txBody>
          <a:bodyPr>
            <a:normAutofit/>
          </a:bodyPr>
          <a:lstStyle/>
          <a:p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133951" y="3771900"/>
            <a:ext cx="12851448" cy="101525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151196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992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r-Latn-RS" sz="3600" dirty="0" smtClean="0">
                <a:latin typeface="Arial" panose="020B0604020202020204" pitchFamily="34" charset="0"/>
                <a:cs typeface="Arial" panose="020B0604020202020204" pitchFamily="34" charset="0"/>
              </a:rPr>
              <a:t>Authors</a:t>
            </a:r>
            <a:endParaRPr lang="en-US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51524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63</TotalTime>
  <Words>2</Words>
  <Application>Microsoft Office PowerPoint</Application>
  <PresentationFormat>Custom</PresentationFormat>
  <Paragraphs>2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TITLE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M-DJ</cp:lastModifiedBy>
  <cp:revision>12</cp:revision>
  <dcterms:created xsi:type="dcterms:W3CDTF">2018-08-28T10:49:21Z</dcterms:created>
  <dcterms:modified xsi:type="dcterms:W3CDTF">2024-05-22T23:17:31Z</dcterms:modified>
</cp:coreProperties>
</file>